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78" r:id="rId3"/>
    <p:sldId id="286" r:id="rId4"/>
    <p:sldId id="281" r:id="rId5"/>
    <p:sldId id="287" r:id="rId6"/>
    <p:sldId id="279" r:id="rId7"/>
    <p:sldId id="292" r:id="rId8"/>
    <p:sldId id="282" r:id="rId9"/>
    <p:sldId id="293" r:id="rId10"/>
    <p:sldId id="259" r:id="rId11"/>
    <p:sldId id="298" r:id="rId12"/>
    <p:sldId id="274" r:id="rId13"/>
    <p:sldId id="306" r:id="rId14"/>
    <p:sldId id="307" r:id="rId15"/>
    <p:sldId id="260" r:id="rId16"/>
    <p:sldId id="311" r:id="rId17"/>
    <p:sldId id="308" r:id="rId18"/>
    <p:sldId id="309" r:id="rId19"/>
    <p:sldId id="310" r:id="rId20"/>
    <p:sldId id="263" r:id="rId21"/>
    <p:sldId id="277" r:id="rId22"/>
    <p:sldId id="280" r:id="rId23"/>
    <p:sldId id="283" r:id="rId24"/>
    <p:sldId id="289" r:id="rId25"/>
    <p:sldId id="290" r:id="rId26"/>
    <p:sldId id="291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BEE"/>
    <a:srgbClr val="D1D1CF"/>
    <a:srgbClr val="EBEDEE"/>
    <a:srgbClr val="744379"/>
    <a:srgbClr val="707646"/>
    <a:srgbClr val="2A254B"/>
    <a:srgbClr val="6D6969"/>
    <a:srgbClr val="E9E9E9"/>
    <a:srgbClr val="E4E3E1"/>
    <a:srgbClr val="E6E4E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67" autoAdjust="0"/>
    <p:restoredTop sz="96197"/>
  </p:normalViewPr>
  <p:slideViewPr>
    <p:cSldViewPr snapToGrid="0" showGuides="1">
      <p:cViewPr varScale="1">
        <p:scale>
          <a:sx n="118" d="100"/>
          <a:sy n="118" d="100"/>
        </p:scale>
        <p:origin x="224" y="9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gif>
</file>

<file path=ppt/media/image24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FAF690-47E0-7340-8219-FF1F73A830AB}" type="datetimeFigureOut">
              <a:rPr kumimoji="1" lang="x-none" altLang="en-US" smtClean="0"/>
              <a:t>2023. 3. 23.</a:t>
            </a:fld>
            <a:endParaRPr kumimoji="1" lang="x-none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05E925-51BE-7A42-8C6A-5E106D994793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454234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논쟁점</a:t>
            </a:r>
            <a:r>
              <a:rPr kumimoji="1" lang="en-US" altLang="ko-KR" dirty="0"/>
              <a:t>:</a:t>
            </a:r>
            <a:endParaRPr kumimoji="1" lang="en-US" altLang="x-none" dirty="0"/>
          </a:p>
          <a:p>
            <a:r>
              <a:rPr kumimoji="1" lang="en-US" altLang="x-none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x-none" altLang="en-US" dirty="0"/>
              <a:t>생성</a:t>
            </a:r>
            <a:r>
              <a:rPr kumimoji="1" lang="ko-KR" altLang="en-US" dirty="0"/>
              <a:t> 부분을 앞에 두고 그 다음 수정</a:t>
            </a:r>
            <a:r>
              <a:rPr kumimoji="1" lang="en-US" altLang="ko-KR" dirty="0"/>
              <a:t>/</a:t>
            </a:r>
            <a:r>
              <a:rPr kumimoji="1" lang="ko-KR" altLang="en-US" dirty="0"/>
              <a:t>삭제를 </a:t>
            </a:r>
            <a:r>
              <a:rPr kumimoji="1" lang="ko-KR" altLang="en-US" dirty="0" err="1"/>
              <a:t>넣어야하는가</a:t>
            </a:r>
            <a:r>
              <a:rPr kumimoji="1" lang="en-US" altLang="ko-KR" dirty="0"/>
              <a:t>?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4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203651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논쟁점</a:t>
            </a:r>
            <a:r>
              <a:rPr kumimoji="1" lang="en-US" altLang="ko-KR" dirty="0"/>
              <a:t>:</a:t>
            </a:r>
            <a:endParaRPr kumimoji="1" lang="en-US" altLang="x-none" dirty="0"/>
          </a:p>
          <a:p>
            <a:r>
              <a:rPr kumimoji="1" lang="en-US" altLang="x-none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x-none" altLang="en-US" dirty="0"/>
              <a:t>생성</a:t>
            </a:r>
            <a:r>
              <a:rPr kumimoji="1" lang="ko-KR" altLang="en-US" dirty="0"/>
              <a:t> 부분을 앞에 두고 그 다음 수정</a:t>
            </a:r>
            <a:r>
              <a:rPr kumimoji="1" lang="en-US" altLang="ko-KR" dirty="0"/>
              <a:t>/</a:t>
            </a:r>
            <a:r>
              <a:rPr kumimoji="1" lang="ko-KR" altLang="en-US" dirty="0"/>
              <a:t>삭제를 </a:t>
            </a:r>
            <a:r>
              <a:rPr kumimoji="1" lang="ko-KR" altLang="en-US" dirty="0" err="1"/>
              <a:t>넣어야하는가</a:t>
            </a:r>
            <a:r>
              <a:rPr kumimoji="1" lang="en-US" altLang="ko-KR" dirty="0"/>
              <a:t>?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5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532708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21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634597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23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949622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24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610118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25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832256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x-none" altLang="en-US" dirty="0"/>
              <a:t>주차</a:t>
            </a:r>
            <a:r>
              <a:rPr kumimoji="1" lang="ko-KR" altLang="en-US" dirty="0"/>
              <a:t> 기준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회의 횟수 기준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5E925-51BE-7A42-8C6A-5E106D994793}" type="slidenum">
              <a:rPr kumimoji="1" lang="x-none" altLang="en-US" smtClean="0"/>
              <a:t>26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219101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428E6-48F8-48FF-A4B7-7E67A9EE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A2431C-BDF3-4534-AED0-115F103A4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0173CB-01B9-4295-A804-D7D5973D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6455-8AE5-D445-8E53-D84F0E21194D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5FE16-77A0-484E-AEFD-FF537292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3DF25-2E65-49D3-8F6F-64AA1109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3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20652-E714-4A15-826F-1B53C70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14771D-DE0A-400C-8C59-8670E31F7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BEACB7-48C9-4FB8-8D34-7F4C6393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E00B3-16A5-CF49-80C7-96E72C011869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31818-B6CD-47B0-9353-395CC539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008922-CAE3-4884-AE59-2BC74144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4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371B8A-69A6-43D4-8783-6456E335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9DA1AA-3028-44E4-B5B0-C19BF61DC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BCD8D-3E10-4F33-BC43-EACB05C0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2C90A-3C03-DA4A-A696-68EBD939C235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E365BE-78DE-4079-B7F3-706874E9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0D9E52-1AFA-4482-A474-91FF4C5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83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DBF82B-6C4A-4F6E-A362-B2BF3BD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E6E910-43A6-49D6-A1B5-99E3B0C27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DB3AC-66C4-4244-9CE9-54D71AA5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E4F67-593B-6742-8166-2A48A388EC91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92C886-882E-440B-806C-B06DE508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323D2-1426-48F9-A93B-729E72E2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42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3C500-C8D9-4EBC-AC73-9F7D65F0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56CD17-259A-42E8-B64F-04C51B7C1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76CE5-8C59-42A2-A597-465DEAC8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77F0-B204-704E-9C96-AFDAFF6BAE45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312C6-1DCE-41BC-B5FA-FCFF5BE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339A5-69DC-4256-84CA-F160D48E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82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37A4D-E01E-45A7-B166-73EE7826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0D6757-7DA6-452C-9903-7536978F1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DCC3C8-286B-4184-8752-32BC3B116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A751A-C45B-42C8-893F-826B22E7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00D2-B384-7C44-85A0-EFC2B2FF8822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7210C-0EDE-42F3-A19F-12B3884B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15D590-E2D2-480C-AF73-67D855C5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0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3AF97-024B-4EF1-B5B6-2E362F07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41334B-2AA0-4E32-9445-B691EAB28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B62D6F-224F-4433-9752-11A255D3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04EE0E-6C7E-4160-86AA-136E97F9F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390FB9-7573-4784-A2A4-EDF1B3C59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4B30B-9C6A-4C96-8DB5-BCE9A09F7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8AA36-92A3-FF43-B1E2-9FBD88D7E3A0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A11AC4-2315-46FE-81A4-FE4B8434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2D39CB-CB92-40B8-9B0C-3FBBBDF9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89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32E25-F5B3-41EE-BD3B-6965721B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E1863-7C02-424B-AF80-CDB39671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A582-651C-4748-B9B3-AC238D1B7766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99FB34-90A4-44A0-9CF8-F0BC0FE4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75702-4955-406C-919C-D35A1B8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06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6E1BA2-3103-4DB2-AAEB-ED1BAE45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CD8C-16B1-F946-804B-72E79ECB2263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5D5A54-85CA-45E5-9801-A3F15EEF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12AF2F-D0EC-4C7E-8979-4C17E3F4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1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A167-5C7C-4CD2-A3E4-B6F94583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21CEB6-C525-4AEB-BB3E-B13156901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96C9A-4472-4D30-BFAE-60CB397B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E3F16-D603-4838-BA1C-0C9EEDE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9D6C6-4A98-924E-B5D3-CC173ECD74CA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873C6-9D3A-4C62-9D46-88E6BAAB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A9C646-865F-49F4-8BDD-FB9A4DE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919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258A6-5AAD-4F1F-976F-EDB5FF72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4441E-0165-42AA-88F8-E53C4BAA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CA1E8-0D3C-4590-82E2-D018D6E61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674557-7FD9-416C-A8B5-FA6C4B55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3C8E6-350B-484D-B12E-0D5AE2BFFF57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4A215C-B55F-4988-B45B-7667E8C7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FF3B86-5A48-411F-8090-830140A6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098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DF84FF-C412-430B-963A-695AABF7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E7982-A999-4B0A-85F1-A0D5C5503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48EB6A-F091-464F-A783-1AE546A56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9E505-C649-1740-B6C1-C725031D073D}" type="datetime1">
              <a:rPr lang="ko-KR" altLang="en-US" smtClean="0"/>
              <a:t>2023. 3. 23.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1D2C7-63D5-4319-952D-A6F8404F4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39517A-02D4-4037-9427-974339FE7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4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C1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0C938C-F8B1-4FFF-8F74-6ED0A876B136}"/>
              </a:ext>
            </a:extLst>
          </p:cNvPr>
          <p:cNvSpPr txBox="1"/>
          <p:nvPr/>
        </p:nvSpPr>
        <p:spPr>
          <a:xfrm>
            <a:off x="1278821" y="4967100"/>
            <a:ext cx="9634368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AvatarS</a:t>
            </a:r>
            <a:r>
              <a:rPr lang="en-US" altLang="ko-KR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발표자료 </a:t>
            </a:r>
            <a:r>
              <a:rPr lang="en-US" altLang="ko-KR" sz="6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(230323)</a:t>
            </a:r>
          </a:p>
          <a:p>
            <a:pPr algn="ctr"/>
            <a:r>
              <a:rPr lang="en" altLang="x-none" sz="2800" b="0" i="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3D </a:t>
            </a:r>
            <a:r>
              <a:rPr lang="ko-KR" altLang="en-US" sz="2800" b="0" i="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온라인 아바타 맞춤 피팅 쇼핑몰</a:t>
            </a:r>
            <a:endParaRPr lang="en-US" altLang="ko-KR" sz="2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61FC92-B1C1-4C46-ABEF-2B6B78AA5915}"/>
              </a:ext>
            </a:extLst>
          </p:cNvPr>
          <p:cNvSpPr txBox="1"/>
          <p:nvPr/>
        </p:nvSpPr>
        <p:spPr>
          <a:xfrm>
            <a:off x="595135" y="76200"/>
            <a:ext cx="11001730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700" dirty="0">
                <a:latin typeface="+mn-ea"/>
              </a:rPr>
              <a:t>[         ]</a:t>
            </a:r>
            <a:endParaRPr lang="ko-KR" altLang="en-US" sz="28700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22DA7B7-D6AB-E926-A715-BE6501A871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49" y="760828"/>
            <a:ext cx="5482901" cy="3667814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E7799F-3DB1-4088-6C9A-A8CCF3732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35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2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DF8F64-FACD-4847-BB7E-4C0E15556C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F75DDD-8FAC-423E-87FB-5D62741FF7B1}"/>
              </a:ext>
            </a:extLst>
          </p:cNvPr>
          <p:cNvSpPr txBox="1"/>
          <p:nvPr/>
        </p:nvSpPr>
        <p:spPr>
          <a:xfrm>
            <a:off x="193422" y="2582614"/>
            <a:ext cx="639309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저번주에 한 내용</a:t>
            </a:r>
            <a:endParaRPr lang="en-US" altLang="ko-KR" sz="4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ko-KR" altLang="en-US" sz="1800" dirty="0" err="1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픽스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 투 </a:t>
            </a:r>
            <a:r>
              <a:rPr lang="ko-KR" altLang="en-US" sz="1800" dirty="0" err="1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픽스로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 방식 변경 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및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 학습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ko-KR" altLang="en-US" sz="1800" dirty="0" err="1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픽스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 투 </a:t>
            </a:r>
            <a:r>
              <a:rPr lang="ko-KR" altLang="en-US" sz="1800" dirty="0" err="1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픽스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코드 작성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</a:p>
          <a:p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머리 모델링 작업 몸통 베이스 작업</a:t>
            </a:r>
            <a:r>
              <a:rPr lang="en-US" altLang="ko-KR" dirty="0"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en" altLang="x-none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MongoDB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와</a:t>
            </a:r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en" altLang="x-none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spring</a:t>
            </a:r>
          </a:p>
          <a:p>
            <a:r>
              <a:rPr lang="en" altLang="x-none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angular </a:t>
            </a:r>
            <a:r>
              <a:rPr lang="ko-KR" altLang="en-US" sz="1800" dirty="0"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연동 </a:t>
            </a:r>
            <a:endParaRPr lang="ko-KR" altLang="en-US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FE5D57-770D-D055-5DFB-C39742D05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66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AF1018B-A007-FA9C-83DA-7F6A8452A9F9}"/>
              </a:ext>
            </a:extLst>
          </p:cNvPr>
          <p:cNvSpPr txBox="1"/>
          <p:nvPr/>
        </p:nvSpPr>
        <p:spPr>
          <a:xfrm>
            <a:off x="7383566" y="832522"/>
            <a:ext cx="3580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bg2">
                    <a:lumMod val="10000"/>
                  </a:schemeClr>
                </a:solidFill>
              </a:rPr>
              <a:t>머리 모델링 작업</a:t>
            </a:r>
            <a:endParaRPr lang="en-US" altLang="ko-KR" sz="1600" spc="-150" dirty="0">
              <a:solidFill>
                <a:schemeClr val="bg2">
                  <a:lumMod val="10000"/>
                </a:schemeClr>
              </a:solidFill>
            </a:endParaRPr>
          </a:p>
          <a:p>
            <a:pPr algn="just"/>
            <a:r>
              <a:rPr lang="ko-KR" altLang="en-US" sz="1600" spc="-150" dirty="0">
                <a:solidFill>
                  <a:schemeClr val="bg2">
                    <a:lumMod val="10000"/>
                  </a:schemeClr>
                </a:solidFill>
              </a:rPr>
              <a:t>몸통 모델링 기초 작업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BB8BAF8-4AD5-1874-DE2C-69B342E08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923" y="832522"/>
            <a:ext cx="7100643" cy="447372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408EA46-B63A-3A63-37DF-D86B05219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638" y="1499633"/>
            <a:ext cx="3905434" cy="4758940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6C26370-B855-E06F-AF74-C69082250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80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C:\Users\user\Desktop\1.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989" y="773037"/>
            <a:ext cx="11069201" cy="5074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409236" y="5872664"/>
            <a:ext cx="991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원하는 결과물의 조건으로 </a:t>
            </a:r>
            <a:r>
              <a:rPr lang="en-US" altLang="ko-KR" dirty="0"/>
              <a:t>Pix2Pix</a:t>
            </a:r>
            <a:r>
              <a:rPr lang="ko-KR" altLang="en-US" dirty="0"/>
              <a:t>이 더 적합하다고 선정 </a:t>
            </a:r>
            <a:r>
              <a:rPr lang="en-US" altLang="ko-KR" dirty="0" err="1"/>
              <a:t>Colab</a:t>
            </a:r>
            <a:r>
              <a:rPr lang="ko-KR" altLang="en-US" dirty="0"/>
              <a:t>으로 코드 작성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CF717D-F05E-D5AA-98C5-60B83797D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3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17648" y="5872664"/>
            <a:ext cx="991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DB</a:t>
            </a:r>
            <a:r>
              <a:rPr lang="ko-KR" altLang="en-US" dirty="0"/>
              <a:t> 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SQL(H2) </a:t>
            </a:r>
            <a:r>
              <a:rPr lang="ko-KR" altLang="en-US" dirty="0"/>
              <a:t>에서 </a:t>
            </a:r>
            <a:r>
              <a:rPr lang="en-US" altLang="ko-KR" dirty="0"/>
              <a:t>NoSQL(MongoDB)</a:t>
            </a:r>
            <a:r>
              <a:rPr lang="ko-KR" altLang="en-US" dirty="0"/>
              <a:t>로 변경 후 확인 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F8628E-9E47-3919-D97D-44EA5C736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" y="1421251"/>
            <a:ext cx="5405424" cy="383752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4BAFD9D-9EBA-F970-0C99-8A22253C7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555" y="1252883"/>
            <a:ext cx="4188022" cy="19791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9F21C4B-B93B-D968-7B2F-37A667A12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93373"/>
            <a:ext cx="5166360" cy="383752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2EA690F-D1E9-9491-A578-5BCC32610A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6059" y="3660880"/>
            <a:ext cx="3770811" cy="2396450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3A672E5-9672-8E97-5051-BAA1DF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77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18964" y="5220913"/>
            <a:ext cx="99177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그러나 지원하지 않는 미디어 타입 오류 </a:t>
            </a:r>
            <a:r>
              <a:rPr lang="en-US" altLang="ko-KR" dirty="0"/>
              <a:t>”415”</a:t>
            </a:r>
            <a:r>
              <a:rPr lang="ko-KR" altLang="en-US" dirty="0"/>
              <a:t> 코드 발생</a:t>
            </a:r>
            <a:r>
              <a:rPr lang="en-US" altLang="ko-KR" dirty="0"/>
              <a:t>,</a:t>
            </a:r>
            <a:r>
              <a:rPr lang="ko-KR" altLang="en-US" dirty="0"/>
              <a:t> 프론트와 백 사이의 오류 점을 찾아보려 했으나</a:t>
            </a:r>
            <a:r>
              <a:rPr lang="en-US" altLang="ko-KR" dirty="0"/>
              <a:t>,</a:t>
            </a:r>
            <a:r>
              <a:rPr lang="ko-KR" altLang="en-US" dirty="0"/>
              <a:t> 폼 데이터는 정상적으로 들어가는 것으로 확인됩니다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결국 해결 실패 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2297913-65C9-0095-1CB7-68FB18B32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911" y="956473"/>
            <a:ext cx="7772400" cy="394420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F7FA60B-ECE8-8C59-5A39-529DA71AE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473" y="339005"/>
            <a:ext cx="4471616" cy="1932457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D5974F-F7CB-424D-A39D-40B62AB92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065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921DE68-E754-4D80-8D0A-8A087AF93E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75DB5D-21C7-4AF7-83F4-2F90A21B484B}"/>
              </a:ext>
            </a:extLst>
          </p:cNvPr>
          <p:cNvSpPr txBox="1"/>
          <p:nvPr/>
        </p:nvSpPr>
        <p:spPr>
          <a:xfrm>
            <a:off x="421017" y="2428726"/>
            <a:ext cx="5373587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이번주에 한 내용</a:t>
            </a:r>
            <a:endParaRPr lang="en-US" altLang="ko-KR" sz="4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frontend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메인 틀 작업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상품 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Schema 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구성 및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DB</a:t>
            </a:r>
          </a:p>
          <a:p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업데이트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pix2pix 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학습 및 인풋 데이터 입력 및 정렬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</a:p>
          <a:p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AI</a:t>
            </a:r>
            <a:r>
              <a:rPr lang="ko-KR" altLang="en-US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위한 옷 샘플링 작업</a:t>
            </a:r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E082FE-6824-A097-AE21-E75A5E99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47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AF1018B-A007-FA9C-83DA-7F6A8452A9F9}"/>
              </a:ext>
            </a:extLst>
          </p:cNvPr>
          <p:cNvSpPr txBox="1"/>
          <p:nvPr/>
        </p:nvSpPr>
        <p:spPr>
          <a:xfrm>
            <a:off x="5461594" y="273771"/>
            <a:ext cx="3580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spc="-150" dirty="0">
                <a:solidFill>
                  <a:schemeClr val="bg2">
                    <a:lumMod val="10000"/>
                  </a:schemeClr>
                </a:solidFill>
              </a:rPr>
              <a:t>Ai </a:t>
            </a:r>
            <a:r>
              <a:rPr lang="ko-KR" altLang="en-US" sz="1600" spc="-150" dirty="0">
                <a:solidFill>
                  <a:schemeClr val="bg2">
                    <a:lumMod val="10000"/>
                  </a:schemeClr>
                </a:solidFill>
              </a:rPr>
              <a:t>작업을 위한 옷 샘플 작업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B3AC079-78E1-1AB0-5EED-2DB32B721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594" y="3025211"/>
            <a:ext cx="2725471" cy="383278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3C2187A-7253-6ED3-16D8-ACADD1E44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3771"/>
            <a:ext cx="5392391" cy="164226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1608F8C-1384-520C-43CA-840381FAC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818747"/>
            <a:ext cx="5092685" cy="303995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ED44734-8BE1-5AF8-5115-52BF6FC2E4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858699"/>
            <a:ext cx="5461594" cy="199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51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36077" y="6147808"/>
            <a:ext cx="991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메인 페이지 틀 구상</a:t>
            </a:r>
            <a:endParaRPr lang="en-US" altLang="ko-KR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D5974F-F7CB-424D-A39D-40B62AB92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7027F5E-864B-E6EB-980D-080CEC600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921" y="452966"/>
            <a:ext cx="6562158" cy="552033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915F38D-07E2-8F18-5668-60232B52EB4E}"/>
              </a:ext>
            </a:extLst>
          </p:cNvPr>
          <p:cNvCxnSpPr>
            <a:cxnSpLocks/>
          </p:cNvCxnSpPr>
          <p:nvPr/>
        </p:nvCxnSpPr>
        <p:spPr>
          <a:xfrm flipH="1" flipV="1">
            <a:off x="9258064" y="2973121"/>
            <a:ext cx="582622" cy="60060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1262A5B-1E3A-0707-9F80-0AFC001B9E8B}"/>
              </a:ext>
            </a:extLst>
          </p:cNvPr>
          <p:cNvSpPr txBox="1"/>
          <p:nvPr/>
        </p:nvSpPr>
        <p:spPr>
          <a:xfrm>
            <a:off x="8610600" y="3760499"/>
            <a:ext cx="3516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슬라이드 형태</a:t>
            </a:r>
            <a:endParaRPr lang="en-US" altLang="ko-KR" sz="1400" dirty="0"/>
          </a:p>
          <a:p>
            <a:pPr algn="ctr"/>
            <a:r>
              <a:rPr lang="ko-KR" altLang="en-US" sz="1400" dirty="0"/>
              <a:t>이미지 노출</a:t>
            </a:r>
            <a:endParaRPr lang="en-US" altLang="ko-KR" sz="1400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A75EECB-E4EB-DB85-1FA7-AD0080EDF126}"/>
              </a:ext>
            </a:extLst>
          </p:cNvPr>
          <p:cNvCxnSpPr>
            <a:cxnSpLocks/>
          </p:cNvCxnSpPr>
          <p:nvPr/>
        </p:nvCxnSpPr>
        <p:spPr>
          <a:xfrm flipV="1">
            <a:off x="1850571" y="1687868"/>
            <a:ext cx="964350" cy="18677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9021291-4157-F437-2A07-0D89930AD755}"/>
              </a:ext>
            </a:extLst>
          </p:cNvPr>
          <p:cNvSpPr txBox="1"/>
          <p:nvPr/>
        </p:nvSpPr>
        <p:spPr>
          <a:xfrm>
            <a:off x="294878" y="1721476"/>
            <a:ext cx="15556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검색어 입력</a:t>
            </a:r>
            <a:endParaRPr lang="en-US" altLang="ko-KR" sz="1400" dirty="0"/>
          </a:p>
          <a:p>
            <a:pPr algn="ctr"/>
            <a:r>
              <a:rPr lang="ko-KR" altLang="en-US" sz="1400" dirty="0"/>
              <a:t>및 확인 버튼</a:t>
            </a:r>
            <a:endParaRPr lang="en-US" altLang="ko-KR" sz="1400" dirty="0"/>
          </a:p>
          <a:p>
            <a:pPr algn="ctr"/>
            <a:r>
              <a:rPr lang="en-US" altLang="ko-KR" sz="1400" dirty="0"/>
              <a:t>(header)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F6509E2-9F1A-BD79-AB25-21A0D5453503}"/>
              </a:ext>
            </a:extLst>
          </p:cNvPr>
          <p:cNvCxnSpPr>
            <a:cxnSpLocks/>
          </p:cNvCxnSpPr>
          <p:nvPr/>
        </p:nvCxnSpPr>
        <p:spPr>
          <a:xfrm flipV="1">
            <a:off x="1981199" y="4830201"/>
            <a:ext cx="1894115" cy="15316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3E77928-5BCF-CBE2-0BF3-E79AE3504F59}"/>
              </a:ext>
            </a:extLst>
          </p:cNvPr>
          <p:cNvSpPr txBox="1"/>
          <p:nvPr/>
        </p:nvSpPr>
        <p:spPr>
          <a:xfrm>
            <a:off x="152400" y="4830201"/>
            <a:ext cx="1828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상품이나 아바타가</a:t>
            </a:r>
            <a:endParaRPr lang="en-US" altLang="ko-KR" sz="1400" dirty="0"/>
          </a:p>
          <a:p>
            <a:pPr algn="ctr"/>
            <a:r>
              <a:rPr lang="ko-KR" altLang="en-US" sz="1400" dirty="0"/>
              <a:t>노출 될 공간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60626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36077" y="6147808"/>
            <a:ext cx="991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product</a:t>
            </a:r>
            <a:r>
              <a:rPr lang="ko-KR" altLang="en-US" dirty="0"/>
              <a:t> </a:t>
            </a:r>
            <a:r>
              <a:rPr lang="en-US" altLang="ko-KR" dirty="0"/>
              <a:t>Schema</a:t>
            </a:r>
            <a:r>
              <a:rPr lang="ko-KR" altLang="en-US" dirty="0"/>
              <a:t> 구성</a:t>
            </a:r>
            <a:endParaRPr lang="en-US" altLang="ko-KR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D5974F-F7CB-424D-A39D-40B62AB92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18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EC3B178-14D2-BC44-9B72-E053C7859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438" y="857250"/>
            <a:ext cx="5270500" cy="5143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6224E7-7EB3-434B-648F-BFEE6AD08185}"/>
              </a:ext>
            </a:extLst>
          </p:cNvPr>
          <p:cNvSpPr txBox="1"/>
          <p:nvPr/>
        </p:nvSpPr>
        <p:spPr>
          <a:xfrm>
            <a:off x="6394938" y="2305151"/>
            <a:ext cx="4463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product</a:t>
            </a:r>
            <a:r>
              <a:rPr lang="ko-KR" altLang="en-US" dirty="0"/>
              <a:t> </a:t>
            </a:r>
            <a:r>
              <a:rPr lang="en-US" altLang="ko-KR" dirty="0"/>
              <a:t>Schema</a:t>
            </a:r>
            <a:r>
              <a:rPr lang="ko-KR" altLang="en-US" dirty="0"/>
              <a:t> 구성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91465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36075" y="6030547"/>
            <a:ext cx="991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입력 데이터 양식에 맞춰 처리 및 학습</a:t>
            </a:r>
            <a:endParaRPr lang="en-US" altLang="ko-KR" dirty="0"/>
          </a:p>
          <a:p>
            <a:pPr algn="ctr"/>
            <a:r>
              <a:rPr lang="en-US" altLang="ko-KR" dirty="0"/>
              <a:t>Train </a:t>
            </a:r>
            <a:r>
              <a:rPr lang="ko-KR" altLang="en-US" dirty="0"/>
              <a:t>데이터 필요로 제작 준비</a:t>
            </a:r>
            <a:endParaRPr lang="en-US" altLang="ko-KR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D5974F-F7CB-424D-A39D-40B62AB92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1026" name="Picture 2" descr="C:\Users\user\Desktop\1.100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503452"/>
            <a:ext cx="11004551" cy="553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08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3802751" y="1422400"/>
            <a:ext cx="458651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+mj-lt"/>
              </a:rPr>
              <a:t>시스템 구성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770F6B5-2DD4-93FC-076B-5B12BA610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23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3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77B88BF-C076-44AE-9D15-FD9C354415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2DCC3D-051E-42FD-AA6D-78ABFF7996F4}"/>
              </a:ext>
            </a:extLst>
          </p:cNvPr>
          <p:cNvSpPr txBox="1"/>
          <p:nvPr/>
        </p:nvSpPr>
        <p:spPr>
          <a:xfrm>
            <a:off x="541776" y="3044279"/>
            <a:ext cx="44743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+mj-lt"/>
              </a:rPr>
              <a:t>다음주에 할 내용</a:t>
            </a:r>
            <a:endParaRPr lang="en-US" altLang="ko-KR" sz="4400" dirty="0">
              <a:latin typeface="+mj-lt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BA88E62-19F7-67A5-013E-F0252FE58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112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676400" y="330200"/>
            <a:ext cx="52677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300" dirty="0">
                <a:solidFill>
                  <a:schemeClr val="accent4"/>
                </a:solidFill>
              </a:rPr>
              <a:t>다음주 작업 예정 내용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583709" y="3455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>
                <a:latin typeface="+mj-lt"/>
              </a:rPr>
              <a:t>다음주</a:t>
            </a:r>
            <a:endParaRPr lang="ko-KR" altLang="en-US" dirty="0">
              <a:solidFill>
                <a:schemeClr val="accent4"/>
              </a:solidFill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7399932-852C-4FC0-818C-8BF64A587819}"/>
              </a:ext>
            </a:extLst>
          </p:cNvPr>
          <p:cNvSpPr/>
          <p:nvPr/>
        </p:nvSpPr>
        <p:spPr>
          <a:xfrm>
            <a:off x="1278428" y="1519912"/>
            <a:ext cx="11684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F9F526F-DC3D-45D0-97CC-857F415DEC53}"/>
              </a:ext>
            </a:extLst>
          </p:cNvPr>
          <p:cNvSpPr/>
          <p:nvPr/>
        </p:nvSpPr>
        <p:spPr>
          <a:xfrm>
            <a:off x="2688128" y="1519912"/>
            <a:ext cx="82423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514E13-0F73-4EAD-8EE0-CF531BE06C69}"/>
              </a:ext>
            </a:extLst>
          </p:cNvPr>
          <p:cNvSpPr txBox="1"/>
          <p:nvPr/>
        </p:nvSpPr>
        <p:spPr>
          <a:xfrm>
            <a:off x="1670942" y="1706789"/>
            <a:ext cx="311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</a:t>
            </a:r>
            <a:endParaRPr lang="ko-KR" altLang="en-US" sz="3600" spc="-3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8C8947-AD11-4BA5-AFC4-C97C91EBC161}"/>
              </a:ext>
            </a:extLst>
          </p:cNvPr>
          <p:cNvSpPr txBox="1"/>
          <p:nvPr/>
        </p:nvSpPr>
        <p:spPr>
          <a:xfrm>
            <a:off x="2945222" y="1675491"/>
            <a:ext cx="7963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pix2pix</a:t>
            </a:r>
          </a:p>
          <a:p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TRAIN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데이터 제작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2B7112F-B03C-4AFD-888E-4D3992FEA2EE}"/>
              </a:ext>
            </a:extLst>
          </p:cNvPr>
          <p:cNvSpPr/>
          <p:nvPr/>
        </p:nvSpPr>
        <p:spPr>
          <a:xfrm>
            <a:off x="1278428" y="4165892"/>
            <a:ext cx="11684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282083-F71D-404F-8759-15BB8B3A55F0}"/>
              </a:ext>
            </a:extLst>
          </p:cNvPr>
          <p:cNvSpPr/>
          <p:nvPr/>
        </p:nvSpPr>
        <p:spPr>
          <a:xfrm>
            <a:off x="2688128" y="4165892"/>
            <a:ext cx="8242300" cy="10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761A23-A89B-49A0-9103-FB499CB51CA7}"/>
              </a:ext>
            </a:extLst>
          </p:cNvPr>
          <p:cNvSpPr txBox="1"/>
          <p:nvPr/>
        </p:nvSpPr>
        <p:spPr>
          <a:xfrm>
            <a:off x="1640700" y="4363107"/>
            <a:ext cx="393056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</a:t>
            </a:r>
            <a:endParaRPr lang="ko-KR" altLang="en-US" sz="3600" spc="-3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A63ED5-C65D-4CB4-B317-42D69753959A}"/>
              </a:ext>
            </a:extLst>
          </p:cNvPr>
          <p:cNvSpPr txBox="1"/>
          <p:nvPr/>
        </p:nvSpPr>
        <p:spPr>
          <a:xfrm>
            <a:off x="2928345" y="4331564"/>
            <a:ext cx="1821332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2000" b="1" spc="-150" dirty="0" err="1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백엔드</a:t>
            </a:r>
            <a:endParaRPr lang="en-US" altLang="ko-KR" sz="2000" b="1" spc="-15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상품 </a:t>
            </a:r>
            <a:r>
              <a:rPr lang="en-US" altLang="ko-KR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DB API </a:t>
            </a:r>
            <a:r>
              <a:rPr lang="ko-KR" altLang="en-US" sz="2000" spc="-15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설계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4A4D990-7F19-4B43-A33C-FCB4182E2A55}"/>
              </a:ext>
            </a:extLst>
          </p:cNvPr>
          <p:cNvSpPr/>
          <p:nvPr/>
        </p:nvSpPr>
        <p:spPr>
          <a:xfrm>
            <a:off x="1278428" y="5485393"/>
            <a:ext cx="11684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460BB99-9F69-4AB9-84C3-FEA78F16C514}"/>
              </a:ext>
            </a:extLst>
          </p:cNvPr>
          <p:cNvSpPr/>
          <p:nvPr/>
        </p:nvSpPr>
        <p:spPr>
          <a:xfrm>
            <a:off x="2688128" y="5485393"/>
            <a:ext cx="82423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AA1068E-2C3F-4AE4-B156-57FB340C7A5D}"/>
              </a:ext>
            </a:extLst>
          </p:cNvPr>
          <p:cNvSpPr txBox="1"/>
          <p:nvPr/>
        </p:nvSpPr>
        <p:spPr>
          <a:xfrm>
            <a:off x="1635890" y="5682608"/>
            <a:ext cx="402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</a:t>
            </a:r>
            <a:endParaRPr lang="ko-KR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875725-6414-48F9-9779-9741EF9B938D}"/>
              </a:ext>
            </a:extLst>
          </p:cNvPr>
          <p:cNvSpPr txBox="1"/>
          <p:nvPr/>
        </p:nvSpPr>
        <p:spPr>
          <a:xfrm>
            <a:off x="2928345" y="5682608"/>
            <a:ext cx="29819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프론트엔드</a:t>
            </a:r>
            <a:endParaRPr lang="en-US" altLang="ko-KR" sz="2000" b="1" spc="-15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Main Page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틀 제작 마무리하기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9131A3-204A-DC06-B3F4-60B54695C95F}"/>
              </a:ext>
            </a:extLst>
          </p:cNvPr>
          <p:cNvSpPr/>
          <p:nvPr/>
        </p:nvSpPr>
        <p:spPr>
          <a:xfrm>
            <a:off x="1278428" y="2842902"/>
            <a:ext cx="11684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9644AAF-C021-F171-8088-5EB2F2E04412}"/>
              </a:ext>
            </a:extLst>
          </p:cNvPr>
          <p:cNvSpPr/>
          <p:nvPr/>
        </p:nvSpPr>
        <p:spPr>
          <a:xfrm>
            <a:off x="2688128" y="2842902"/>
            <a:ext cx="82423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3208DF-4807-3DA1-17B6-C727377364C4}"/>
              </a:ext>
            </a:extLst>
          </p:cNvPr>
          <p:cNvSpPr txBox="1"/>
          <p:nvPr/>
        </p:nvSpPr>
        <p:spPr>
          <a:xfrm>
            <a:off x="2945222" y="3041225"/>
            <a:ext cx="7798978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모델링 작업</a:t>
            </a:r>
            <a:endParaRPr lang="en-US" altLang="ko-KR" sz="2000" b="1" spc="-150" dirty="0">
              <a:solidFill>
                <a:srgbClr val="6D6969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GLFT </a:t>
            </a:r>
            <a:r>
              <a:rPr lang="ko-KR" altLang="en-US" sz="2000" spc="-150" dirty="0">
                <a:solidFill>
                  <a:srgbClr val="6D6969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저장 방식 시도 및 모델링 작업 개선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857A78-C116-1E79-991C-E41EC24E9653}"/>
              </a:ext>
            </a:extLst>
          </p:cNvPr>
          <p:cNvSpPr txBox="1"/>
          <p:nvPr/>
        </p:nvSpPr>
        <p:spPr>
          <a:xfrm>
            <a:off x="1640699" y="3072003"/>
            <a:ext cx="393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endParaRPr lang="ko-KR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75388A-3178-5A20-9FCF-F9D0421A2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40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2364857" y="1422400"/>
            <a:ext cx="746229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+mj-lt"/>
              </a:rPr>
              <a:t>현재까지 진행 상황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F163F3-1D5E-8496-EA74-C7B079471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40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D6B7A61-1481-3980-8BFB-3FEC983011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219955"/>
              </p:ext>
            </p:extLst>
          </p:nvPr>
        </p:nvGraphicFramePr>
        <p:xfrm>
          <a:off x="1961077" y="114300"/>
          <a:ext cx="8269846" cy="6594845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4393">
                  <a:extLst>
                    <a:ext uri="{9D8B030D-6E8A-4147-A177-3AD203B41FA5}">
                      <a16:colId xmlns:a16="http://schemas.microsoft.com/office/drawing/2014/main" val="2600828080"/>
                    </a:ext>
                  </a:extLst>
                </a:gridCol>
                <a:gridCol w="6365453">
                  <a:extLst>
                    <a:ext uri="{9D8B030D-6E8A-4147-A177-3AD203B41FA5}">
                      <a16:colId xmlns:a16="http://schemas.microsoft.com/office/drawing/2014/main" val="3339770221"/>
                    </a:ext>
                  </a:extLst>
                </a:gridCol>
              </a:tblGrid>
              <a:tr h="673100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0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(~1/11)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아이디어 도출 작업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브레인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스토밍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브레인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라이팅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TRIZ 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기법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lvl="0" algn="l"/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페이지 기능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페이지 우선순위 정의</a:t>
                      </a:r>
                    </a:p>
                    <a:p>
                      <a:pPr lvl="0" algn="l"/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툴선정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프로세스 선정</a:t>
                      </a:r>
                    </a:p>
                    <a:p>
                      <a:pPr lvl="0" algn="l"/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밴치마킹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설문조사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731719"/>
                  </a:ext>
                </a:extLst>
              </a:tr>
              <a:tr h="642620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(~1/12)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설계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회의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(~1/26)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설계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회의 및 프로젝트 계획서 작성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27695552"/>
                  </a:ext>
                </a:extLst>
              </a:tr>
              <a:tr h="676093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 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x-none" altLang="en-US" sz="1400" b="0" dirty="0">
                          <a:latin typeface="+mn-ea"/>
                          <a:ea typeface="+mn-ea"/>
                        </a:rPr>
                        <a:t>백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&amp;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프론트 프레임 선정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AI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학습 위한 데이터 </a:t>
                      </a:r>
                      <a:r>
                        <a:rPr lang="ko-KR" altLang="en-US" sz="1400" b="0" dirty="0" err="1">
                          <a:latin typeface="+mn-ea"/>
                          <a:ea typeface="+mn-ea"/>
                        </a:rPr>
                        <a:t>전처리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렌더링 툴을 통한 실습 학습</a:t>
                      </a:r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b="0" dirty="0">
                          <a:latin typeface="+mn-ea"/>
                          <a:ea typeface="+mn-ea"/>
                        </a:rPr>
                        <a:t> 모델링 툴 및 샘플 학습</a:t>
                      </a:r>
                      <a:endParaRPr lang="x-none" altLang="en-US" sz="14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7513418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(~2/9)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인공지능 인식을 위한 배경 제거 작업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샘플을 통한 데이터 모델링 학습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기초 페이지 및 최초 페이지 플로우 선정 작업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9504982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(~2/16)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배경 </a:t>
                      </a:r>
                      <a:r>
                        <a:rPr lang="ko-KR" altLang="en-US" sz="1400" dirty="0" err="1">
                          <a:latin typeface="+mn-ea"/>
                          <a:ea typeface="+mn-ea"/>
                        </a:rPr>
                        <a:t>알파값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제거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모델링 작업 전 스케치 작업 및 조율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400" dirty="0" err="1">
                          <a:latin typeface="+mn-ea"/>
                          <a:ea typeface="+mn-ea"/>
                        </a:rPr>
                        <a:t>백엔드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(API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개발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및 프론트 엔드 추가 작업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01767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6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(~2/23)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 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 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958127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(~3/2)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3857693"/>
                  </a:ext>
                </a:extLst>
              </a:tr>
              <a:tr h="610373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>
                          <a:latin typeface="+mn-ea"/>
                          <a:ea typeface="+mn-ea"/>
                        </a:rPr>
                        <a:t>8</a:t>
                      </a:r>
                      <a:r>
                        <a:rPr lang="ko-KR" altLang="en-US" b="1" dirty="0">
                          <a:latin typeface="+mn-ea"/>
                          <a:ea typeface="+mn-ea"/>
                        </a:rPr>
                        <a:t>주차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(~3/9)</a:t>
                      </a:r>
                      <a:endParaRPr lang="x-none" altLang="en-US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3789275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BDE3559-F036-F23C-B914-15D88B85E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582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892466"/>
              </p:ext>
            </p:extLst>
          </p:nvPr>
        </p:nvGraphicFramePr>
        <p:xfrm>
          <a:off x="1961077" y="954648"/>
          <a:ext cx="8269846" cy="538792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0" dirty="0"/>
                        <a:t>9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(~3/16)</a:t>
                      </a:r>
                      <a:endParaRPr lang="x-none" altLang="en-US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머리 모델링 작업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옷 세부 모델링 프로그램 설치 및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예제 사용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마이페이지 샘플 작성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데이터베이스 관련 스프링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 학습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User API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디버깅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정보구조도 작성</a:t>
                      </a:r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sz="1400" b="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코랩을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통한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en-US" altLang="ko-KR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Cycle Gan </a:t>
                      </a:r>
                      <a:r>
                        <a:rPr lang="ko-KR" altLang="en-US" sz="1400" b="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</a:t>
                      </a:r>
                      <a:endParaRPr lang="en-US" altLang="ko-KR" sz="1400" b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0" dirty="0"/>
                        <a:t>10</a:t>
                      </a:r>
                      <a:r>
                        <a:rPr lang="ko-KR" altLang="en-US" b="0" dirty="0"/>
                        <a:t>주차</a:t>
                      </a:r>
                      <a:r>
                        <a:rPr lang="en-US" altLang="ko-KR" b="0" dirty="0"/>
                        <a:t>(~3/23)</a:t>
                      </a:r>
                      <a:endParaRPr lang="x-none" altLang="en-US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: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frontend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메인 틀 작업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상품 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Schema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구성 및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DB</a:t>
                      </a:r>
                    </a:p>
                    <a:p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업데이트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 pix2pix 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학습 및 인풋 데이터 입력 및 정렬</a:t>
                      </a:r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</a:p>
                    <a:p>
                      <a:r>
                        <a:rPr lang="en-US" altLang="ko-KR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AI</a:t>
                      </a:r>
                      <a:r>
                        <a:rPr lang="ko-KR" altLang="en-US" sz="1400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를</a:t>
                      </a:r>
                      <a:r>
                        <a:rPr lang="ko-KR" altLang="en-US" sz="1400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위한 옷 </a:t>
                      </a:r>
                      <a:r>
                        <a:rPr lang="ko-KR" altLang="en-US" sz="140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샘플링 작업</a:t>
                      </a:r>
                      <a:endParaRPr lang="en-US" altLang="ko-KR" sz="140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1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2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3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4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5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189450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0" dirty="0"/>
                        <a:t>1</a:t>
                      </a:r>
                      <a:r>
                        <a:rPr lang="en-US" altLang="ko-KR" b="0" dirty="0"/>
                        <a:t>6</a:t>
                      </a:r>
                      <a:r>
                        <a:rPr lang="ko-KR" altLang="en-US" b="0" dirty="0"/>
                        <a:t>주차</a:t>
                      </a:r>
                      <a:endParaRPr lang="x-none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EB5B658-DA1D-79A7-4407-A69C35256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4126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1028684"/>
              </p:ext>
            </p:extLst>
          </p:nvPr>
        </p:nvGraphicFramePr>
        <p:xfrm>
          <a:off x="1961077" y="954648"/>
          <a:ext cx="8269846" cy="494870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17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18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x-none" b="1" dirty="0"/>
                        <a:t>1</a:t>
                      </a:r>
                      <a:r>
                        <a:rPr lang="en-US" altLang="ko-KR" b="1" dirty="0"/>
                        <a:t>9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20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21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22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23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189450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24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306826B-C666-606C-4337-E1FB952C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1992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484B692-8BAB-EF94-E3E8-7804EEF6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936729"/>
              </p:ext>
            </p:extLst>
          </p:nvPr>
        </p:nvGraphicFramePr>
        <p:xfrm>
          <a:off x="1961077" y="954648"/>
          <a:ext cx="8269846" cy="494870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68829">
                  <a:extLst>
                    <a:ext uri="{9D8B030D-6E8A-4147-A177-3AD203B41FA5}">
                      <a16:colId xmlns:a16="http://schemas.microsoft.com/office/drawing/2014/main" val="2108726330"/>
                    </a:ext>
                  </a:extLst>
                </a:gridCol>
                <a:gridCol w="6501017">
                  <a:extLst>
                    <a:ext uri="{9D8B030D-6E8A-4147-A177-3AD203B41FA5}">
                      <a16:colId xmlns:a16="http://schemas.microsoft.com/office/drawing/2014/main" val="2547360921"/>
                    </a:ext>
                  </a:extLst>
                </a:gridCol>
              </a:tblGrid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25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16486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26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46446669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27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425535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28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207072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29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30172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30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284353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31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1189450"/>
                  </a:ext>
                </a:extLst>
              </a:tr>
              <a:tr h="618588"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b="1" dirty="0"/>
                        <a:t>32</a:t>
                      </a:r>
                      <a:r>
                        <a:rPr lang="ko-KR" altLang="en-US" b="1" dirty="0"/>
                        <a:t>주차</a:t>
                      </a:r>
                      <a:endParaRPr lang="x-none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endParaRPr lang="x-none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0100789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7C7988-79E5-FF33-2892-C7B7C09B7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779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2">
            <a:extLst>
              <a:ext uri="{FF2B5EF4-FFF2-40B4-BE49-F238E27FC236}">
                <a16:creationId xmlns:a16="http://schemas.microsoft.com/office/drawing/2014/main" id="{8C08789B-7D84-2C33-2D7C-76BF42F994F6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3799F82-F8D8-5A05-EE77-8E7ADCD86344}"/>
              </a:ext>
            </a:extLst>
          </p:cNvPr>
          <p:cNvSpPr txBox="1"/>
          <p:nvPr/>
        </p:nvSpPr>
        <p:spPr>
          <a:xfrm>
            <a:off x="148012" y="267848"/>
            <a:ext cx="1822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4"/>
                </a:solidFill>
              </a:rPr>
              <a:t>시스템 개요도</a:t>
            </a:r>
          </a:p>
        </p:txBody>
      </p:sp>
      <p:cxnSp>
        <p:nvCxnSpPr>
          <p:cNvPr id="7" name="직선 연결선 17">
            <a:extLst>
              <a:ext uri="{FF2B5EF4-FFF2-40B4-BE49-F238E27FC236}">
                <a16:creationId xmlns:a16="http://schemas.microsoft.com/office/drawing/2014/main" id="{4F2FD6AC-C91F-E8A8-EB69-0D7B3C9F9285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667FE8B-21E9-59F2-85CD-81275C23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3" name="image1.png">
            <a:extLst>
              <a:ext uri="{FF2B5EF4-FFF2-40B4-BE49-F238E27FC236}">
                <a16:creationId xmlns:a16="http://schemas.microsoft.com/office/drawing/2014/main" id="{23EF745D-4C8F-9F97-31E5-1F9460BD24AD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544295" y="1218507"/>
            <a:ext cx="11103409" cy="491183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27047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48012" y="267848"/>
            <a:ext cx="2924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err="1">
                <a:solidFill>
                  <a:schemeClr val="accent4"/>
                </a:solidFill>
              </a:rPr>
              <a:t>유스케이스</a:t>
            </a:r>
            <a:r>
              <a:rPr lang="ko-KR" altLang="en-US" sz="2400" spc="-300" dirty="0">
                <a:solidFill>
                  <a:schemeClr val="accent4"/>
                </a:solidFill>
              </a:rPr>
              <a:t> 다이어그램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114D6522-D142-A3BF-DBFD-6F3AC856A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9103" y="837649"/>
            <a:ext cx="8247660" cy="6008476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A65CBE-43B1-3923-CCF6-97C159BA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57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0BF8F17-9E56-462D-B8ED-980C1047873B}"/>
              </a:ext>
            </a:extLst>
          </p:cNvPr>
          <p:cNvSpPr txBox="1"/>
          <p:nvPr/>
        </p:nvSpPr>
        <p:spPr>
          <a:xfrm>
            <a:off x="148012" y="267848"/>
            <a:ext cx="3239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chemeClr val="accent4"/>
                </a:solidFill>
              </a:rPr>
              <a:t>데이터 플로우 다이어그램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BBCEBBF-0ABE-9381-E4D4-45EF862BA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891" y="868390"/>
            <a:ext cx="10114867" cy="5737528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BF40C44-6C60-5281-F786-C2ED969A2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47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4AC5BE-AE8A-47DA-849C-86BF19ABB2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4225941" y="1422400"/>
            <a:ext cx="374012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 err="1">
                <a:latin typeface="+mj-lt"/>
              </a:rPr>
              <a:t>간트</a:t>
            </a:r>
            <a:r>
              <a:rPr lang="ko-KR" altLang="en-US" sz="6600" dirty="0">
                <a:latin typeface="+mj-lt"/>
              </a:rPr>
              <a:t> 차트</a:t>
            </a:r>
            <a:endParaRPr lang="en-US" altLang="ko-KR" sz="6600" dirty="0">
              <a:latin typeface="+mj-lt"/>
            </a:endParaRPr>
          </a:p>
          <a:p>
            <a:pPr algn="ctr"/>
            <a:r>
              <a:rPr lang="en-US" altLang="ko-KR" sz="6600" dirty="0">
                <a:latin typeface="+mj-lt"/>
              </a:rPr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31F683-056F-04F7-52F0-4FC78D2D9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74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092301"/>
              </p:ext>
            </p:extLst>
          </p:nvPr>
        </p:nvGraphicFramePr>
        <p:xfrm>
          <a:off x="6147361" y="4174006"/>
          <a:ext cx="508804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43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렌더링</a:t>
                      </a:r>
                      <a:r>
                        <a:rPr lang="ko-KR" altLang="en-US" dirty="0"/>
                        <a:t>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8299307"/>
              </p:ext>
            </p:extLst>
          </p:nvPr>
        </p:nvGraphicFramePr>
        <p:xfrm>
          <a:off x="851090" y="4178413"/>
          <a:ext cx="508804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764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아바타</a:t>
                      </a:r>
                      <a:r>
                        <a:rPr lang="ko-KR" altLang="en-US" dirty="0"/>
                        <a:t>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의류 모델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수정 및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300923"/>
              </p:ext>
            </p:extLst>
          </p:nvPr>
        </p:nvGraphicFramePr>
        <p:xfrm>
          <a:off x="6136575" y="1571589"/>
          <a:ext cx="5088043" cy="183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54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 수학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알고리즘 선정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데이터셋</a:t>
                      </a:r>
                      <a:r>
                        <a:rPr lang="ko-KR" altLang="en-US" dirty="0"/>
                        <a:t> 마련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인공지능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9793133"/>
              </p:ext>
            </p:extLst>
          </p:nvPr>
        </p:nvGraphicFramePr>
        <p:xfrm>
          <a:off x="849261" y="1549690"/>
          <a:ext cx="5088043" cy="220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백엔드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프론트</a:t>
                      </a:r>
                      <a:r>
                        <a:rPr lang="ko-KR" altLang="en-US" dirty="0"/>
                        <a:t> 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프레임 워크</a:t>
                      </a:r>
                      <a:r>
                        <a:rPr lang="en-US" altLang="ko-KR" dirty="0"/>
                        <a:t>, API</a:t>
                      </a:r>
                      <a:r>
                        <a:rPr lang="ko-KR" altLang="en-US" dirty="0"/>
                        <a:t>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백엔드</a:t>
                      </a:r>
                      <a:r>
                        <a:rPr lang="ko-KR" altLang="en-US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DB</a:t>
                      </a:r>
                      <a:r>
                        <a:rPr lang="ko-KR" altLang="en-US" dirty="0"/>
                        <a:t>연동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서버 구동 및 </a:t>
                      </a:r>
                      <a:r>
                        <a:rPr lang="ko-KR" altLang="en-US" dirty="0" err="1"/>
                        <a:t>호스팅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1D4C22E-9033-24F3-1F06-2622DED7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6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489775"/>
              </p:ext>
            </p:extLst>
          </p:nvPr>
        </p:nvGraphicFramePr>
        <p:xfrm>
          <a:off x="93593" y="1384590"/>
          <a:ext cx="11984081" cy="211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/>
                        <a:t>백엔드</a:t>
                      </a:r>
                      <a:endParaRPr lang="ko-KR" alt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프론트</a:t>
                      </a:r>
                      <a:r>
                        <a:rPr lang="ko-KR" altLang="en-US" sz="1400" dirty="0"/>
                        <a:t> 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프레임 워크</a:t>
                      </a:r>
                      <a:r>
                        <a:rPr lang="en-US" altLang="ko-KR" sz="1400" dirty="0"/>
                        <a:t>, API</a:t>
                      </a:r>
                      <a:r>
                        <a:rPr lang="ko-KR" altLang="en-US" sz="1400" dirty="0"/>
                        <a:t>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백엔드</a:t>
                      </a:r>
                      <a:r>
                        <a:rPr lang="ko-KR" altLang="en-US" sz="1400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DB</a:t>
                      </a:r>
                      <a:r>
                        <a:rPr lang="ko-KR" altLang="en-US" sz="1400" dirty="0"/>
                        <a:t>연동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서버 구동 및 </a:t>
                      </a:r>
                      <a:r>
                        <a:rPr lang="ko-KR" altLang="en-US" sz="1400" dirty="0" err="1"/>
                        <a:t>호스팅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154190"/>
              </p:ext>
            </p:extLst>
          </p:nvPr>
        </p:nvGraphicFramePr>
        <p:xfrm>
          <a:off x="99943" y="3816640"/>
          <a:ext cx="11984081" cy="150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아바타</a:t>
                      </a:r>
                      <a:r>
                        <a:rPr lang="ko-KR" altLang="en-US" sz="1400" dirty="0"/>
                        <a:t> 신체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아바타</a:t>
                      </a:r>
                      <a:r>
                        <a:rPr lang="ko-KR" altLang="en-US" sz="1400" dirty="0"/>
                        <a:t> 의류 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ED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ED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수정 및 변경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F5A187-B636-ED5B-66AD-EB9C6EA3D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55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197952"/>
              </p:ext>
            </p:extLst>
          </p:nvPr>
        </p:nvGraphicFramePr>
        <p:xfrm>
          <a:off x="125343" y="1346490"/>
          <a:ext cx="11984081" cy="180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인공지능 수학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알고리즘 선정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데이터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인공지능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850825"/>
              </p:ext>
            </p:extLst>
          </p:nvPr>
        </p:nvGraphicFramePr>
        <p:xfrm>
          <a:off x="150743" y="3556290"/>
          <a:ext cx="11984081" cy="150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263023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/>
                        <a:t>렌더링</a:t>
                      </a:r>
                      <a:endParaRPr lang="ko-KR" altLang="en-US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19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29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30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31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32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33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34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35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36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37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돋움" panose="020B0600000101010101" pitchFamily="34" charset="-127"/>
                          <a:ea typeface="돋움" panose="020B0600000101010101" pitchFamily="34" charset="-127"/>
                        </a:rPr>
                        <a:t>38</a:t>
                      </a:r>
                      <a:endParaRPr lang="ko-KR" altLang="en-US" sz="1200" dirty="0">
                        <a:latin typeface="돋움" panose="020B0600000101010101" pitchFamily="34" charset="-127"/>
                        <a:ea typeface="돋움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학습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B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렌더링</a:t>
                      </a:r>
                      <a:r>
                        <a:rPr lang="ko-KR" altLang="en-US" sz="1400" dirty="0"/>
                        <a:t>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D1C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C30EB8-4A2A-2420-8FA8-AAFA84372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550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 ExtraBold">
      <a:majorFont>
        <a:latin typeface="Montserrat Black"/>
        <a:ea typeface="Pretendard ExtraBold"/>
        <a:cs typeface=""/>
      </a:majorFont>
      <a:minorFont>
        <a:latin typeface="Montserrat SemiBol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971</Words>
  <Application>Microsoft Macintosh PowerPoint</Application>
  <PresentationFormat>와이드스크린</PresentationFormat>
  <Paragraphs>383</Paragraphs>
  <Slides>26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5" baseType="lpstr">
      <vt:lpstr>Apple SD Gothic Neo</vt:lpstr>
      <vt:lpstr>Batang</vt:lpstr>
      <vt:lpstr>돋움</vt:lpstr>
      <vt:lpstr>Pretendard</vt:lpstr>
      <vt:lpstr>Arial</vt:lpstr>
      <vt:lpstr>Calibri</vt:lpstr>
      <vt:lpstr>Montserrat Black</vt:lpstr>
      <vt:lpstr>Montserrat SemiBold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황세동</cp:lastModifiedBy>
  <cp:revision>117</cp:revision>
  <dcterms:created xsi:type="dcterms:W3CDTF">2021-10-22T06:13:27Z</dcterms:created>
  <dcterms:modified xsi:type="dcterms:W3CDTF">2023-03-23T01:25:01Z</dcterms:modified>
</cp:coreProperties>
</file>

<file path=docProps/thumbnail.jpeg>
</file>